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80" r:id="rId17"/>
    <p:sldId id="293" r:id="rId18"/>
    <p:sldId id="292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80"/>
            <p14:sldId id="293"/>
            <p14:sldId id="292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2442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../../../../Videos/Movavi%20Library/PIC%20demo.mp4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DB911-CC25-48BB-B7B3-9853AAF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4" y="8154194"/>
            <a:ext cx="12860179" cy="505106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FCE254-5411-4149-9B40-119CF98BE999}"/>
              </a:ext>
            </a:extLst>
          </p:cNvPr>
          <p:cNvSpPr txBox="1">
            <a:spLocks/>
          </p:cNvSpPr>
          <p:nvPr/>
        </p:nvSpPr>
        <p:spPr>
          <a:xfrm>
            <a:off x="6172994" y="7068598"/>
            <a:ext cx="1737144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EBF4AD-E654-4D36-85F6-C56ED92CC8CA}"/>
              </a:ext>
            </a:extLst>
          </p:cNvPr>
          <p:cNvSpPr txBox="1">
            <a:spLocks/>
          </p:cNvSpPr>
          <p:nvPr/>
        </p:nvSpPr>
        <p:spPr>
          <a:xfrm>
            <a:off x="2210594" y="3627847"/>
            <a:ext cx="2103278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/>
              <a:t>LoRa</a:t>
            </a:r>
            <a:r>
              <a:rPr lang="en-US" sz="3800" dirty="0"/>
              <a:t> (Long Range) was selected due to its ability to transmit over a long-range and low power usage</a:t>
            </a:r>
          </a:p>
          <a:p>
            <a:r>
              <a:rPr lang="en-US" sz="3800" dirty="0"/>
              <a:t>Create a mesh network where each of the 5 Garage Sensor Units (GSU) can communicate with one another, later changed to a star with one GSU a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GSM would receive messages from the GSUs and then send data to the Garage Sensor Gateway (GSG) at the Innovation Den</a:t>
            </a:r>
            <a:endParaRPr lang="en-US" sz="3800" dirty="0"/>
          </a:p>
          <a:p>
            <a:endParaRPr lang="en-US" sz="3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3CE2BF-8EBC-4401-92DA-693C70DF1CDC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1906587" y="3848031"/>
            <a:ext cx="199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4540ED-E574-4844-8E41-5B36ABC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4" y="6009968"/>
            <a:ext cx="11039467" cy="704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102633-2DDF-484C-A015-60452F9A8442}"/>
              </a:ext>
            </a:extLst>
          </p:cNvPr>
          <p:cNvSpPr txBox="1">
            <a:spLocks/>
          </p:cNvSpPr>
          <p:nvPr/>
        </p:nvSpPr>
        <p:spPr>
          <a:xfrm>
            <a:off x="1676400" y="4051837"/>
            <a:ext cx="21032788" cy="1754326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Our testing revealed that we will be able to make the distance between the parking garage and the roof of the Innovation Den approx. 350 ft apart.</a:t>
            </a:r>
          </a:p>
          <a:p>
            <a:pPr marL="0" indent="0">
              <a:buNone/>
            </a:pPr>
            <a:endParaRPr lang="en-US" sz="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EE9C3-F931-4CD1-938D-98A0798B6C9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752A-A767-41DC-8FEB-58130240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686174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E7AB2-737E-486A-92BB-1F525EA09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94" y="4484432"/>
            <a:ext cx="18821400" cy="8335936"/>
          </a:xfrm>
        </p:spPr>
        <p:txBody>
          <a:bodyPr/>
          <a:lstStyle/>
          <a:p>
            <a:r>
              <a:rPr lang="en-US" sz="3600" dirty="0"/>
              <a:t>A class was created to send and receive crypted data throughout our network. This class implements private key cryptography.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A predetermined identification pattern is placed before each encrypted message being sent across the network 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Two private keys and a predetermined pattern are used to encrypt and decrypt data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Encryption/Decryption method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Methods to access or print the original and crypted data		</a:t>
            </a:r>
            <a:endParaRPr lang="en-US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AA0DC-79F7-4F75-B965-EEA3E0D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988" y="8535194"/>
            <a:ext cx="2194750" cy="53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B8CFE-A9D1-45C9-8F12-1BB67C29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419" y="9577634"/>
            <a:ext cx="2194750" cy="504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1BF899-0C52-4285-B6BC-EB72DE3D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227" y="2259313"/>
            <a:ext cx="3886200" cy="110394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DEC9C8-92E4-4BED-A90A-FC2D712C7951}"/>
              </a:ext>
            </a:extLst>
          </p:cNvPr>
          <p:cNvSpPr/>
          <p:nvPr/>
        </p:nvSpPr>
        <p:spPr>
          <a:xfrm>
            <a:off x="20574794" y="5639594"/>
            <a:ext cx="1878261" cy="504031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2B24F-8A34-40AA-A93F-4F6D5E97F336}"/>
              </a:ext>
            </a:extLst>
          </p:cNvPr>
          <p:cNvSpPr/>
          <p:nvPr/>
        </p:nvSpPr>
        <p:spPr>
          <a:xfrm>
            <a:off x="12878594" y="6906119"/>
            <a:ext cx="2194750" cy="504525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0DF59D-D36B-4389-9E03-B393E54F0ED0}"/>
              </a:ext>
            </a:extLst>
          </p:cNvPr>
          <p:cNvSpPr/>
          <p:nvPr/>
        </p:nvSpPr>
        <p:spPr>
          <a:xfrm>
            <a:off x="15926594" y="10592594"/>
            <a:ext cx="2205069" cy="504525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CE6698-093F-4B9F-A979-473DE29D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794" y="6543534"/>
            <a:ext cx="1981200" cy="9232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4904F5-A7E3-4492-84E7-108BB4B2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794" y="9297194"/>
            <a:ext cx="2194750" cy="5608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8356702-DC1A-4BF3-A889-8A208A2BF6CD}"/>
              </a:ext>
            </a:extLst>
          </p:cNvPr>
          <p:cNvSpPr/>
          <p:nvPr/>
        </p:nvSpPr>
        <p:spPr>
          <a:xfrm>
            <a:off x="20574794" y="10175583"/>
            <a:ext cx="2743200" cy="921536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8890C-56DD-45D4-AD6D-A1176747B6E4}"/>
              </a:ext>
            </a:extLst>
          </p:cNvPr>
          <p:cNvSpPr/>
          <p:nvPr/>
        </p:nvSpPr>
        <p:spPr>
          <a:xfrm>
            <a:off x="20575588" y="11898832"/>
            <a:ext cx="2971006" cy="921536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750EC-66CD-40CD-8410-FFFCF09617BD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207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192607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394" y="307758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194" y="4409384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6269494" y="4372175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F87A47-F845-4B54-809D-EE111CF3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69" y="5294220"/>
            <a:ext cx="10516526" cy="827017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83DF69-FEF8-41BA-B9C5-25EE90E8D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231" y="5294220"/>
            <a:ext cx="10516526" cy="82701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5B5C3B-77BD-48BB-A80B-8B9CCBA20D83}"/>
              </a:ext>
            </a:extLst>
          </p:cNvPr>
          <p:cNvSpPr/>
          <p:nvPr/>
        </p:nvSpPr>
        <p:spPr>
          <a:xfrm>
            <a:off x="1752469" y="7087394"/>
            <a:ext cx="6096925" cy="15240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0A7F7C-476B-4FBB-A9A1-7C3B4E4DBED4}"/>
              </a:ext>
            </a:extLst>
          </p:cNvPr>
          <p:cNvSpPr/>
          <p:nvPr/>
        </p:nvSpPr>
        <p:spPr>
          <a:xfrm>
            <a:off x="12531671" y="7437740"/>
            <a:ext cx="7357323" cy="1407892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82F2D6-855C-49E6-B923-F8599F22BAA3}"/>
              </a:ext>
            </a:extLst>
          </p:cNvPr>
          <p:cNvSpPr/>
          <p:nvPr/>
        </p:nvSpPr>
        <p:spPr>
          <a:xfrm>
            <a:off x="1752469" y="11791514"/>
            <a:ext cx="5487325" cy="1010880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26544B-D57A-4F1D-B60A-F87091EB5C07}"/>
              </a:ext>
            </a:extLst>
          </p:cNvPr>
          <p:cNvSpPr/>
          <p:nvPr/>
        </p:nvSpPr>
        <p:spPr>
          <a:xfrm>
            <a:off x="12531670" y="11604248"/>
            <a:ext cx="7052523" cy="142674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3A0E0-09A7-4D9E-A9BF-1E83BE79C1B7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1777-87B1-4AD1-8ED1-E9F480F6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258B03-CC6D-41ED-ADC2-15D8408296E8}"/>
              </a:ext>
            </a:extLst>
          </p:cNvPr>
          <p:cNvSpPr/>
          <p:nvPr/>
        </p:nvSpPr>
        <p:spPr>
          <a:xfrm>
            <a:off x="13792994" y="4420394"/>
            <a:ext cx="7010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02049-B115-4F75-A193-1D077556AA96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B8D0C-E90E-4D58-B9C4-FFDD4BAC0A0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60DB3-4516-49DF-B74C-A4E7A923D20D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42961-E012-49E0-949D-3482E6628AA9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hlinkClick r:id="rId6" action="ppaction://hlinkfile"/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90" y="8934951"/>
            <a:ext cx="6112346" cy="33760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0C9CA0-FF3E-4B89-8F63-842C15BDD4CE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B01E3-BAFA-4CB0-BD80-829489F350C2}"/>
              </a:ext>
            </a:extLst>
          </p:cNvPr>
          <p:cNvSpPr txBox="1"/>
          <p:nvPr/>
        </p:nvSpPr>
        <p:spPr>
          <a:xfrm>
            <a:off x="23394194" y="267898"/>
            <a:ext cx="99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C9B99-0682-4821-AE35-F25373691F54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F70A1-1B4D-4343-9056-64442C6EB5D8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71D11-60EC-408D-AD7A-0EDB891DD132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036348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9111BF-63E5-4DD9-A758-613AE7E7D847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046990" y="5245242"/>
            <a:ext cx="3178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Red/Green/Blue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411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Motion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99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Distance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6D290B8-19E2-48B8-B587-3186EA6A4E69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A66DC0-7459-46D0-84DB-963C6DDF5383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943E6D-9D88-4A08-94B9-2B53882763EE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4A0CD-F923-432F-84AC-ECF292FB2C0E}"/>
              </a:ext>
            </a:extLst>
          </p:cNvPr>
          <p:cNvSpPr txBox="1"/>
          <p:nvPr/>
        </p:nvSpPr>
        <p:spPr>
          <a:xfrm>
            <a:off x="23394194" y="267898"/>
            <a:ext cx="76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2912</TotalTime>
  <Words>1007</Words>
  <Application>Microsoft Office PowerPoint</Application>
  <PresentationFormat>Custom</PresentationFormat>
  <Paragraphs>176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mesh networking</vt:lpstr>
      <vt:lpstr>mesh networking</vt:lpstr>
      <vt:lpstr>Encryption</vt:lpstr>
      <vt:lpstr>Encryption</vt:lpstr>
      <vt:lpstr>Wiki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61</cp:revision>
  <dcterms:created xsi:type="dcterms:W3CDTF">2020-04-27T19:32:28Z</dcterms:created>
  <dcterms:modified xsi:type="dcterms:W3CDTF">2020-05-01T16:35:03Z</dcterms:modified>
</cp:coreProperties>
</file>